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60" r:id="rId4"/>
    <p:sldId id="258" r:id="rId5"/>
    <p:sldId id="257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5D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2"/>
  </p:normalViewPr>
  <p:slideViewPr>
    <p:cSldViewPr snapToGrid="0" snapToObjects="1">
      <p:cViewPr varScale="1">
        <p:scale>
          <a:sx n="109" d="100"/>
          <a:sy n="109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445AA-9353-3A40-9F20-1D1DAA951BC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88553A-8F9E-7D49-979B-655D327978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446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88553A-8F9E-7D49-979B-655D3279781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6968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BBA6A7-5953-F54D-97CE-10D619C7D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F3DDC8D-BECE-E241-A022-CAE67716E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A4CA8EE-DD85-6D47-B36F-B71CE1A57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172E29-4423-7A4D-B3D0-E9512CC15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911FA4-94F9-D74A-84EA-69CCCF014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967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974445-AE78-4748-9D72-2C353302B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CD90DC9-DA41-904C-85CE-93C9E7BC0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85E4EF-E0C5-A147-B583-3AFBFBBA2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0964-9A42-7A40-89D5-B8EB9E4E3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3AE6C1-93C6-E243-A45D-6A01937B7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4403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9EB2263-5521-5E48-876F-CA92571390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73F6C24-6CF7-FA46-BE5F-A1BE681ADE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326CAD-2DB4-B241-98C6-2DDC4EE5F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B7AD849-DD18-F14C-8738-6767816D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B3F1DB-F7E9-6640-A812-D16374912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4581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2D4B79-CFE6-3242-A3AB-1B769F2B9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0F8843-483C-A94F-865E-DDECE79E7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A4DCD0-24EC-844E-8E3B-3A9CDD2F5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2CA556-F9F9-1B46-A245-D6FF6138F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A85A5D-20DF-4245-9989-FE58087F4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261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D48075-D506-3545-A3FB-42EAA4EC2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F928F0C-4B0A-3D46-84F2-788C47E9B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758AA3-F63B-454F-A45C-3738DA3FC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06ABDB-030D-694B-959D-18624A5C3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FFE32E8-50FF-A244-AC27-78CBDB114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038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E3B9BB-187E-B545-9D9A-232EA92D0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22E360-164F-0A45-863C-4BEF0FB61E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3A6F196-EB22-1642-A1DF-5D99825D5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4D95D2D-67B5-0B43-95CD-381939106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AF9B8F-5911-4541-AB81-B4528081B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EFE65E8-0CE2-1C44-963B-FE9CFC723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4251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4F7C80-3C8D-EB46-80AB-2510E1D39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57B5730-39B6-9548-9E8E-02076D5A8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0CF2130-2DE0-6E46-92F0-FF351A3A06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4E9100E-5AF3-594F-8B22-9DA060511F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F858EBD-4326-A648-9F42-59EA80F6E7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629591A-563D-5D48-BADF-73427EBA5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925C64F-61FA-0A49-A702-F3F00C9BC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99D4DB8-FDA1-0E44-963E-357490AB3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0488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FB9DA8-E44F-9C47-A95E-CBEDFF19D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CA50655-93D3-ED43-A89A-122A82E2D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1549DB1-D90D-9349-BE09-E972A9925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18F720B-F533-344C-9F4C-B57FFFCD5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4545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FB15EF1-9DA7-2144-BF9C-C0A80C2B8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AC8108A-045B-4C40-83A3-81E6C1CD3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5F81D85-05B0-394E-A2D6-3BF56ED3F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602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138B6F-9B9A-A141-98BF-FDC41A3C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C98D9C-B484-E649-AABD-CEBD74818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A16A8BA-4C22-BD41-90E2-B306896DDB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2A782A-44EB-384B-9D2F-A2C27FF52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19CA07E-4478-8742-A6DB-03FD0AAF1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B08317-7E61-AF4A-873D-31D219EF6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5342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AE07E6-7BE4-B941-A959-B9777DFE2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FAE0755-3BA1-BE48-BE04-81E77F41B7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B26E909-92F2-E74C-9CA1-C546E557E4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70E7307-CD4F-DA4E-A9F2-77112923B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753807A-26A6-524B-A626-2EC9B8071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371014B-079A-F440-A751-B05B976D8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9459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B3D7908-0926-134F-949D-4142353B0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91117C-E92B-B540-B0BE-70738FEB6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8F8CF92-8102-BB4E-B462-5C7F54C76B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9E5BE-BC6C-8246-8981-8C0DAB991A10}" type="datetimeFigureOut">
              <a:rPr lang="fr-FR" smtClean="0"/>
              <a:t>20/03/2020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D6D0977-13A3-8B41-93F2-590E2224A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DDAF40-382D-3740-BE0F-CE00CBFBF1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0BA17-485E-A14F-92AC-A9BE21D0AD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0998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E7A3BB-D0BE-BA49-844E-7A993F6B0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fr-FR" sz="5100" dirty="0">
                <a:latin typeface="Abadi" panose="020F0502020204030204" pitchFamily="34" charset="0"/>
                <a:cs typeface="Abadi" panose="020F0502020204030204" pitchFamily="34" charset="0"/>
              </a:rPr>
              <a:t>A quoi bon participer à un Speed </a:t>
            </a:r>
            <a:r>
              <a:rPr lang="fr-FR" sz="5100" dirty="0" err="1">
                <a:latin typeface="Abadi" panose="020F0502020204030204" pitchFamily="34" charset="0"/>
                <a:cs typeface="Abadi" panose="020F0502020204030204" pitchFamily="34" charset="0"/>
              </a:rPr>
              <a:t>Dating</a:t>
            </a:r>
            <a:r>
              <a:rPr lang="fr-FR" sz="5100" dirty="0">
                <a:latin typeface="Abadi" panose="020F0502020204030204" pitchFamily="34" charset="0"/>
                <a:cs typeface="Abadi" panose="020F0502020204030204" pitchFamily="34" charset="0"/>
              </a:rPr>
              <a:t>?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1C3DF36-EB40-C046-8468-6E2EC8E595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fr-FR" sz="2000"/>
              <a:t>DATAVIZ PROJECT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3" descr="Une image contenant table, ordinateur&#10;&#10;Description générée automatiquement">
            <a:extLst>
              <a:ext uri="{FF2B5EF4-FFF2-40B4-BE49-F238E27FC236}">
                <a16:creationId xmlns:a16="http://schemas.microsoft.com/office/drawing/2014/main" id="{BB8A1287-4D88-EF42-9A06-163046D4FA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8" r="2" b="7842"/>
          <a:stretch/>
        </p:blipFill>
        <p:spPr>
          <a:xfrm>
            <a:off x="19" y="10"/>
            <a:ext cx="6300769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77374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C9EC57F-A117-F845-B3D0-DFC4AFAA2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51" y="1271852"/>
            <a:ext cx="6471444" cy="4314296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39A4D58-F5BE-5843-9280-F01B4AA2519C}"/>
              </a:ext>
            </a:extLst>
          </p:cNvPr>
          <p:cNvSpPr txBox="1"/>
          <p:nvPr/>
        </p:nvSpPr>
        <p:spPr>
          <a:xfrm>
            <a:off x="656492" y="691290"/>
            <a:ext cx="5767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Abadi" panose="020B0604020104020204" pitchFamily="34" charset="0"/>
              </a:rPr>
              <a:t>HOMMES ET FEMMES ONT DES ATTENTES SIMILAIRES…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459246A-6A94-EF42-8E66-2033385CBD66}"/>
              </a:ext>
            </a:extLst>
          </p:cNvPr>
          <p:cNvSpPr txBox="1"/>
          <p:nvPr/>
        </p:nvSpPr>
        <p:spPr>
          <a:xfrm>
            <a:off x="8358554" y="5850448"/>
            <a:ext cx="3348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Abadi" panose="020B0604020104020204" pitchFamily="34" charset="0"/>
              </a:rPr>
              <a:t>… PLUS OU MOINS RÉALISÉES !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B75CD9F-9EBE-5B41-BA4B-7DDC2308F243}"/>
              </a:ext>
            </a:extLst>
          </p:cNvPr>
          <p:cNvSpPr txBox="1"/>
          <p:nvPr/>
        </p:nvSpPr>
        <p:spPr>
          <a:xfrm>
            <a:off x="4208586" y="5065000"/>
            <a:ext cx="89095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badi" panose="020B0604020104020204" pitchFamily="34" charset="0"/>
              </a:rPr>
              <a:t>FEMMES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065541A3-5702-C241-8A1E-01EA19CBA024}"/>
              </a:ext>
            </a:extLst>
          </p:cNvPr>
          <p:cNvSpPr txBox="1"/>
          <p:nvPr/>
        </p:nvSpPr>
        <p:spPr>
          <a:xfrm>
            <a:off x="6993305" y="5045575"/>
            <a:ext cx="89095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Abadi" panose="020B0604020104020204" pitchFamily="34" charset="0"/>
              </a:rPr>
              <a:t>HOMMES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0AB67CD-2D9C-644E-A3DF-A73C93E073BB}"/>
              </a:ext>
            </a:extLst>
          </p:cNvPr>
          <p:cNvSpPr txBox="1"/>
          <p:nvPr/>
        </p:nvSpPr>
        <p:spPr>
          <a:xfrm>
            <a:off x="9127984" y="3743325"/>
            <a:ext cx="2155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Abadi" panose="020B0604020104020204" pitchFamily="34" charset="0"/>
              </a:rPr>
              <a:t>Nombre de match effectif moyen: 2.03</a:t>
            </a:r>
          </a:p>
        </p:txBody>
      </p:sp>
      <p:sp>
        <p:nvSpPr>
          <p:cNvPr id="5" name="Coeur 4">
            <a:extLst>
              <a:ext uri="{FF2B5EF4-FFF2-40B4-BE49-F238E27FC236}">
                <a16:creationId xmlns:a16="http://schemas.microsoft.com/office/drawing/2014/main" id="{8FB77FE9-91A2-D84F-982A-56A336F4A2F6}"/>
              </a:ext>
            </a:extLst>
          </p:cNvPr>
          <p:cNvSpPr/>
          <p:nvPr/>
        </p:nvSpPr>
        <p:spPr>
          <a:xfrm>
            <a:off x="5896708" y="4336266"/>
            <a:ext cx="281354" cy="205790"/>
          </a:xfrm>
          <a:prstGeom prst="heart">
            <a:avLst/>
          </a:prstGeom>
          <a:solidFill>
            <a:srgbClr val="CC5D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Coeur 16">
            <a:extLst>
              <a:ext uri="{FF2B5EF4-FFF2-40B4-BE49-F238E27FC236}">
                <a16:creationId xmlns:a16="http://schemas.microsoft.com/office/drawing/2014/main" id="{1121B547-4AAD-8F4C-83CB-2DFF88A40A00}"/>
              </a:ext>
            </a:extLst>
          </p:cNvPr>
          <p:cNvSpPr/>
          <p:nvPr/>
        </p:nvSpPr>
        <p:spPr>
          <a:xfrm>
            <a:off x="8898511" y="3845675"/>
            <a:ext cx="281354" cy="205790"/>
          </a:xfrm>
          <a:prstGeom prst="heart">
            <a:avLst/>
          </a:prstGeom>
          <a:solidFill>
            <a:srgbClr val="CC5D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455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BE16C4B-C12C-D141-8CC7-806301AE278A}"/>
              </a:ext>
            </a:extLst>
          </p:cNvPr>
          <p:cNvSpPr txBox="1"/>
          <p:nvPr/>
        </p:nvSpPr>
        <p:spPr>
          <a:xfrm>
            <a:off x="656492" y="691290"/>
            <a:ext cx="10747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>
                <a:latin typeface="Abadi" panose="020B0604020104020204" pitchFamily="34" charset="0"/>
              </a:rPr>
              <a:t>DES CROYANCES COMMUNES DÉMANTIES: AVOIR DES INTERETS EN COMMUN N’EST PAS SI DETERMINANT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E19E026-F439-FB4B-B7C1-64E68FA65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4620" y="1060622"/>
            <a:ext cx="7863639" cy="533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832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257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01A4CA93-C318-8042-B1B8-02FE35611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519" y="1200680"/>
            <a:ext cx="5872126" cy="4785783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D0F40FD-C79E-8E4C-8D6D-4600949598EB}"/>
              </a:ext>
            </a:extLst>
          </p:cNvPr>
          <p:cNvSpPr txBox="1"/>
          <p:nvPr/>
        </p:nvSpPr>
        <p:spPr>
          <a:xfrm>
            <a:off x="7255657" y="2634972"/>
            <a:ext cx="41457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Abadi" panose="020B0604020104020204" pitchFamily="34" charset="0"/>
              </a:rPr>
              <a:t>DES IMPRESSIONS NON-RECIPROQUES:</a:t>
            </a:r>
          </a:p>
          <a:p>
            <a:pPr algn="ctr"/>
            <a:r>
              <a:rPr lang="fr-FR" i="1" dirty="0">
                <a:latin typeface="Abadi" panose="020B0604020104020204" pitchFamily="34" charset="0"/>
              </a:rPr>
              <a:t>Aucune corrélation entre les notations des deux partenaires!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281C2D2-A0EC-0B48-B8F1-43934FE15017}"/>
              </a:ext>
            </a:extLst>
          </p:cNvPr>
          <p:cNvSpPr txBox="1"/>
          <p:nvPr/>
        </p:nvSpPr>
        <p:spPr>
          <a:xfrm>
            <a:off x="7228887" y="4094711"/>
            <a:ext cx="44861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Abadi" panose="020B0604020104020204" pitchFamily="34" charset="0"/>
              </a:rPr>
              <a:t>L’APPARITION DES BIAIS DE JUGEMENTS:</a:t>
            </a:r>
          </a:p>
          <a:p>
            <a:pPr algn="ctr"/>
            <a:r>
              <a:rPr lang="fr-FR" i="1" dirty="0">
                <a:latin typeface="Abadi" panose="020B0604020104020204" pitchFamily="34" charset="0"/>
              </a:rPr>
              <a:t>Les notes pour chaque caractéristiques sont globalement corrélées</a:t>
            </a:r>
          </a:p>
        </p:txBody>
      </p:sp>
    </p:spTree>
    <p:extLst>
      <p:ext uri="{BB962C8B-B14F-4D97-AF65-F5344CB8AC3E}">
        <p14:creationId xmlns:p14="http://schemas.microsoft.com/office/powerpoint/2010/main" val="3002662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2466287-6721-6244-B091-C1517B950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954" y="1510975"/>
            <a:ext cx="6751507" cy="467821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08DE107-86B2-8B4A-A10F-1E3E8CEF8B07}"/>
              </a:ext>
            </a:extLst>
          </p:cNvPr>
          <p:cNvSpPr txBox="1"/>
          <p:nvPr/>
        </p:nvSpPr>
        <p:spPr>
          <a:xfrm>
            <a:off x="3866599" y="890426"/>
            <a:ext cx="4711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Abadi" panose="020B0604020104020204" pitchFamily="34" charset="0"/>
              </a:rPr>
              <a:t>….UNE BONNE OPPORTUNITÉ MALGRE TOUT!</a:t>
            </a:r>
          </a:p>
        </p:txBody>
      </p:sp>
    </p:spTree>
    <p:extLst>
      <p:ext uri="{BB962C8B-B14F-4D97-AF65-F5344CB8AC3E}">
        <p14:creationId xmlns:p14="http://schemas.microsoft.com/office/powerpoint/2010/main" val="8502102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83</Words>
  <Application>Microsoft Macintosh PowerPoint</Application>
  <PresentationFormat>Grand écran</PresentationFormat>
  <Paragraphs>14</Paragraphs>
  <Slides>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Abadi</vt:lpstr>
      <vt:lpstr>Arial</vt:lpstr>
      <vt:lpstr>Calibri</vt:lpstr>
      <vt:lpstr>Calibri Light</vt:lpstr>
      <vt:lpstr>Thème Office</vt:lpstr>
      <vt:lpstr>A quoi bon participer à un Speed Dating?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quoi bon participer à un Speed Dating?</dc:title>
  <dc:creator>capucine bujard-de-la-baume</dc:creator>
  <cp:lastModifiedBy>capucine bujard-de-la-baume</cp:lastModifiedBy>
  <cp:revision>3</cp:revision>
  <dcterms:created xsi:type="dcterms:W3CDTF">2020-03-20T13:18:29Z</dcterms:created>
  <dcterms:modified xsi:type="dcterms:W3CDTF">2020-03-20T14:56:59Z</dcterms:modified>
</cp:coreProperties>
</file>